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0" r:id="rId5"/>
    <p:sldId id="257" r:id="rId6"/>
    <p:sldId id="269" r:id="rId7"/>
    <p:sldId id="258" r:id="rId8"/>
    <p:sldId id="259" r:id="rId9"/>
    <p:sldId id="264" r:id="rId10"/>
    <p:sldId id="265" r:id="rId11"/>
    <p:sldId id="266" r:id="rId12"/>
    <p:sldId id="268" r:id="rId13"/>
  </p:sldIdLst>
  <p:sldSz cx="12192000" cy="6858000"/>
  <p:notesSz cx="6797675" cy="992981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39DB2C1-E5FA-43AC-8935-93B743CDC700}" v="12" dt="2021-04-30T14:08:02.3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en" userId="87964df7-7d0d-411a-8dce-2fe42a63936e" providerId="ADAL" clId="{007BBB60-D652-4053-8EDF-6A23154EB9FE}"/>
    <pc:docChg chg="custSel modSld">
      <pc:chgData name="Martien" userId="87964df7-7d0d-411a-8dce-2fe42a63936e" providerId="ADAL" clId="{007BBB60-D652-4053-8EDF-6A23154EB9FE}" dt="2021-04-13T12:56:26.344" v="156" actId="20577"/>
      <pc:docMkLst>
        <pc:docMk/>
      </pc:docMkLst>
      <pc:sldChg chg="delSp mod">
        <pc:chgData name="Martien" userId="87964df7-7d0d-411a-8dce-2fe42a63936e" providerId="ADAL" clId="{007BBB60-D652-4053-8EDF-6A23154EB9FE}" dt="2021-04-13T12:52:06.462" v="0" actId="478"/>
        <pc:sldMkLst>
          <pc:docMk/>
          <pc:sldMk cId="2460253905" sldId="256"/>
        </pc:sldMkLst>
        <pc:spChg chg="del">
          <ac:chgData name="Martien" userId="87964df7-7d0d-411a-8dce-2fe42a63936e" providerId="ADAL" clId="{007BBB60-D652-4053-8EDF-6A23154EB9FE}" dt="2021-04-13T12:52:06.462" v="0" actId="478"/>
          <ac:spMkLst>
            <pc:docMk/>
            <pc:sldMk cId="2460253905" sldId="256"/>
            <ac:spMk id="2" creationId="{ADEA319A-34E4-4D33-8F26-220BB3E9BB97}"/>
          </ac:spMkLst>
        </pc:spChg>
      </pc:sldChg>
      <pc:sldChg chg="modSp mod">
        <pc:chgData name="Martien" userId="87964df7-7d0d-411a-8dce-2fe42a63936e" providerId="ADAL" clId="{007BBB60-D652-4053-8EDF-6A23154EB9FE}" dt="2021-04-13T12:52:43.984" v="41" actId="1038"/>
        <pc:sldMkLst>
          <pc:docMk/>
          <pc:sldMk cId="1888512429" sldId="258"/>
        </pc:sldMkLst>
        <pc:spChg chg="mod">
          <ac:chgData name="Martien" userId="87964df7-7d0d-411a-8dce-2fe42a63936e" providerId="ADAL" clId="{007BBB60-D652-4053-8EDF-6A23154EB9FE}" dt="2021-04-13T12:52:43.984" v="41" actId="1038"/>
          <ac:spMkLst>
            <pc:docMk/>
            <pc:sldMk cId="1888512429" sldId="258"/>
            <ac:spMk id="12" creationId="{C7A42D91-D128-4D69-8C9B-84B98DA2165C}"/>
          </ac:spMkLst>
        </pc:spChg>
        <pc:spChg chg="mod">
          <ac:chgData name="Martien" userId="87964df7-7d0d-411a-8dce-2fe42a63936e" providerId="ADAL" clId="{007BBB60-D652-4053-8EDF-6A23154EB9FE}" dt="2021-04-13T12:52:43.984" v="41" actId="1038"/>
          <ac:spMkLst>
            <pc:docMk/>
            <pc:sldMk cId="1888512429" sldId="258"/>
            <ac:spMk id="13" creationId="{B6556C78-F51E-43EB-A731-74EEC31131B9}"/>
          </ac:spMkLst>
        </pc:spChg>
      </pc:sldChg>
      <pc:sldChg chg="modSp mod">
        <pc:chgData name="Martien" userId="87964df7-7d0d-411a-8dce-2fe42a63936e" providerId="ADAL" clId="{007BBB60-D652-4053-8EDF-6A23154EB9FE}" dt="2021-04-13T12:56:26.344" v="156" actId="20577"/>
        <pc:sldMkLst>
          <pc:docMk/>
          <pc:sldMk cId="1122341897" sldId="259"/>
        </pc:sldMkLst>
        <pc:spChg chg="mod">
          <ac:chgData name="Martien" userId="87964df7-7d0d-411a-8dce-2fe42a63936e" providerId="ADAL" clId="{007BBB60-D652-4053-8EDF-6A23154EB9FE}" dt="2021-04-13T12:56:26.344" v="156" actId="20577"/>
          <ac:spMkLst>
            <pc:docMk/>
            <pc:sldMk cId="1122341897" sldId="259"/>
            <ac:spMk id="2" creationId="{4BF3839D-A744-4240-B2E8-A808BF5B92F8}"/>
          </ac:spMkLst>
        </pc:spChg>
      </pc:sldChg>
      <pc:sldChg chg="modSp mod">
        <pc:chgData name="Martien" userId="87964df7-7d0d-411a-8dce-2fe42a63936e" providerId="ADAL" clId="{007BBB60-D652-4053-8EDF-6A23154EB9FE}" dt="2021-04-13T12:56:08.695" v="151" actId="20577"/>
        <pc:sldMkLst>
          <pc:docMk/>
          <pc:sldMk cId="5383707" sldId="264"/>
        </pc:sldMkLst>
        <pc:spChg chg="mod">
          <ac:chgData name="Martien" userId="87964df7-7d0d-411a-8dce-2fe42a63936e" providerId="ADAL" clId="{007BBB60-D652-4053-8EDF-6A23154EB9FE}" dt="2021-04-13T12:56:08.695" v="151" actId="20577"/>
          <ac:spMkLst>
            <pc:docMk/>
            <pc:sldMk cId="5383707" sldId="264"/>
            <ac:spMk id="2" creationId="{4BF3839D-A744-4240-B2E8-A808BF5B92F8}"/>
          </ac:spMkLst>
        </pc:spChg>
      </pc:sldChg>
      <pc:sldChg chg="modSp mod">
        <pc:chgData name="Martien" userId="87964df7-7d0d-411a-8dce-2fe42a63936e" providerId="ADAL" clId="{007BBB60-D652-4053-8EDF-6A23154EB9FE}" dt="2021-04-13T12:55:20.407" v="148" actId="20577"/>
        <pc:sldMkLst>
          <pc:docMk/>
          <pc:sldMk cId="1750514406" sldId="265"/>
        </pc:sldMkLst>
        <pc:spChg chg="mod">
          <ac:chgData name="Martien" userId="87964df7-7d0d-411a-8dce-2fe42a63936e" providerId="ADAL" clId="{007BBB60-D652-4053-8EDF-6A23154EB9FE}" dt="2021-04-13T12:55:20.407" v="148" actId="20577"/>
          <ac:spMkLst>
            <pc:docMk/>
            <pc:sldMk cId="1750514406" sldId="265"/>
            <ac:spMk id="2" creationId="{4BF3839D-A744-4240-B2E8-A808BF5B92F8}"/>
          </ac:spMkLst>
        </pc:spChg>
      </pc:sldChg>
      <pc:sldChg chg="modSp mod">
        <pc:chgData name="Martien" userId="87964df7-7d0d-411a-8dce-2fe42a63936e" providerId="ADAL" clId="{007BBB60-D652-4053-8EDF-6A23154EB9FE}" dt="2021-04-13T12:54:52.493" v="140" actId="20577"/>
        <pc:sldMkLst>
          <pc:docMk/>
          <pc:sldMk cId="2826410374" sldId="266"/>
        </pc:sldMkLst>
        <pc:spChg chg="mod">
          <ac:chgData name="Martien" userId="87964df7-7d0d-411a-8dce-2fe42a63936e" providerId="ADAL" clId="{007BBB60-D652-4053-8EDF-6A23154EB9FE}" dt="2021-04-13T12:54:52.493" v="140" actId="20577"/>
          <ac:spMkLst>
            <pc:docMk/>
            <pc:sldMk cId="2826410374" sldId="266"/>
            <ac:spMk id="2" creationId="{4BF3839D-A744-4240-B2E8-A808BF5B92F8}"/>
          </ac:spMkLst>
        </pc:spChg>
      </pc:sldChg>
    </pc:docChg>
  </pc:docChgLst>
  <pc:docChgLst>
    <pc:chgData name="Martien van de Schoot" userId="ab340caa-6c21-4d98-97fb-ca04db8d1b18" providerId="ADAL" clId="{6711B811-5089-4946-9540-A1381A7E2556}"/>
    <pc:docChg chg="undo custSel addSld delSld modSld sldOrd">
      <pc:chgData name="Martien van de Schoot" userId="ab340caa-6c21-4d98-97fb-ca04db8d1b18" providerId="ADAL" clId="{6711B811-5089-4946-9540-A1381A7E2556}" dt="2021-04-23T07:53:41.039" v="470" actId="207"/>
      <pc:docMkLst>
        <pc:docMk/>
      </pc:docMkLst>
      <pc:sldChg chg="addSp delSp modSp del mod">
        <pc:chgData name="Martien van de Schoot" userId="ab340caa-6c21-4d98-97fb-ca04db8d1b18" providerId="ADAL" clId="{6711B811-5089-4946-9540-A1381A7E2556}" dt="2021-04-22T11:49:28.141" v="295" actId="2696"/>
        <pc:sldMkLst>
          <pc:docMk/>
          <pc:sldMk cId="2460253905" sldId="256"/>
        </pc:sldMkLst>
        <pc:spChg chg="del mod">
          <ac:chgData name="Martien van de Schoot" userId="ab340caa-6c21-4d98-97fb-ca04db8d1b18" providerId="ADAL" clId="{6711B811-5089-4946-9540-A1381A7E2556}" dt="2021-04-22T11:40:31.603" v="294" actId="478"/>
          <ac:spMkLst>
            <pc:docMk/>
            <pc:sldMk cId="2460253905" sldId="256"/>
            <ac:spMk id="3" creationId="{E46E7C45-270B-4DA7-9E93-AADBDE4B0503}"/>
          </ac:spMkLst>
        </pc:spChg>
        <pc:spChg chg="add mod">
          <ac:chgData name="Martien van de Schoot" userId="ab340caa-6c21-4d98-97fb-ca04db8d1b18" providerId="ADAL" clId="{6711B811-5089-4946-9540-A1381A7E2556}" dt="2021-04-22T11:40:31.603" v="294" actId="478"/>
          <ac:spMkLst>
            <pc:docMk/>
            <pc:sldMk cId="2460253905" sldId="256"/>
            <ac:spMk id="5" creationId="{45681A1E-FC1B-4F61-A9D3-7459A04D1FDB}"/>
          </ac:spMkLst>
        </pc:spChg>
      </pc:sldChg>
      <pc:sldChg chg="modSp mod">
        <pc:chgData name="Martien van de Schoot" userId="ab340caa-6c21-4d98-97fb-ca04db8d1b18" providerId="ADAL" clId="{6711B811-5089-4946-9540-A1381A7E2556}" dt="2021-04-23T07:45:33.162" v="344" actId="20577"/>
        <pc:sldMkLst>
          <pc:docMk/>
          <pc:sldMk cId="4161690517" sldId="257"/>
        </pc:sldMkLst>
        <pc:spChg chg="mod">
          <ac:chgData name="Martien van de Schoot" userId="ab340caa-6c21-4d98-97fb-ca04db8d1b18" providerId="ADAL" clId="{6711B811-5089-4946-9540-A1381A7E2556}" dt="2021-04-23T07:45:33.162" v="344" actId="20577"/>
          <ac:spMkLst>
            <pc:docMk/>
            <pc:sldMk cId="4161690517" sldId="257"/>
            <ac:spMk id="9" creationId="{B2013133-5A55-4748-89D9-90478FBFE3CF}"/>
          </ac:spMkLst>
        </pc:spChg>
      </pc:sldChg>
      <pc:sldChg chg="delSp modSp mod ord delAnim">
        <pc:chgData name="Martien van de Schoot" userId="ab340caa-6c21-4d98-97fb-ca04db8d1b18" providerId="ADAL" clId="{6711B811-5089-4946-9540-A1381A7E2556}" dt="2021-04-23T07:47:38.114" v="408" actId="207"/>
        <pc:sldMkLst>
          <pc:docMk/>
          <pc:sldMk cId="1888512429" sldId="258"/>
        </pc:sldMkLst>
        <pc:spChg chg="mod">
          <ac:chgData name="Martien van de Schoot" userId="ab340caa-6c21-4d98-97fb-ca04db8d1b18" providerId="ADAL" clId="{6711B811-5089-4946-9540-A1381A7E2556}" dt="2021-04-23T07:46:17.250" v="402" actId="20577"/>
          <ac:spMkLst>
            <pc:docMk/>
            <pc:sldMk cId="1888512429" sldId="258"/>
            <ac:spMk id="2" creationId="{688590FC-EFB1-471A-AB07-1E13413CE48A}"/>
          </ac:spMkLst>
        </pc:spChg>
        <pc:spChg chg="mod">
          <ac:chgData name="Martien van de Schoot" userId="ab340caa-6c21-4d98-97fb-ca04db8d1b18" providerId="ADAL" clId="{6711B811-5089-4946-9540-A1381A7E2556}" dt="2021-04-23T07:47:38.114" v="408" actId="207"/>
          <ac:spMkLst>
            <pc:docMk/>
            <pc:sldMk cId="1888512429" sldId="258"/>
            <ac:spMk id="3" creationId="{D6684043-DE68-459B-B273-182AB337321D}"/>
          </ac:spMkLst>
        </pc:spChg>
        <pc:spChg chg="del">
          <ac:chgData name="Martien van de Schoot" userId="ab340caa-6c21-4d98-97fb-ca04db8d1b18" providerId="ADAL" clId="{6711B811-5089-4946-9540-A1381A7E2556}" dt="2021-04-23T07:46:41.254" v="403" actId="478"/>
          <ac:spMkLst>
            <pc:docMk/>
            <pc:sldMk cId="1888512429" sldId="258"/>
            <ac:spMk id="12" creationId="{C7A42D91-D128-4D69-8C9B-84B98DA2165C}"/>
          </ac:spMkLst>
        </pc:spChg>
        <pc:spChg chg="del">
          <ac:chgData name="Martien van de Schoot" userId="ab340caa-6c21-4d98-97fb-ca04db8d1b18" providerId="ADAL" clId="{6711B811-5089-4946-9540-A1381A7E2556}" dt="2021-04-23T07:46:44.441" v="404" actId="478"/>
          <ac:spMkLst>
            <pc:docMk/>
            <pc:sldMk cId="1888512429" sldId="258"/>
            <ac:spMk id="13" creationId="{B6556C78-F51E-43EB-A731-74EEC31131B9}"/>
          </ac:spMkLst>
        </pc:spChg>
      </pc:sldChg>
      <pc:sldChg chg="addSp modSp mod">
        <pc:chgData name="Martien van de Schoot" userId="ab340caa-6c21-4d98-97fb-ca04db8d1b18" providerId="ADAL" clId="{6711B811-5089-4946-9540-A1381A7E2556}" dt="2021-04-23T07:48:26.807" v="414" actId="1076"/>
        <pc:sldMkLst>
          <pc:docMk/>
          <pc:sldMk cId="1750514406" sldId="265"/>
        </pc:sldMkLst>
        <pc:spChg chg="add mod">
          <ac:chgData name="Martien van de Schoot" userId="ab340caa-6c21-4d98-97fb-ca04db8d1b18" providerId="ADAL" clId="{6711B811-5089-4946-9540-A1381A7E2556}" dt="2021-04-23T07:48:26.807" v="414" actId="1076"/>
          <ac:spMkLst>
            <pc:docMk/>
            <pc:sldMk cId="1750514406" sldId="265"/>
            <ac:spMk id="3" creationId="{E4D831C1-B6B1-4FCB-AE8E-3B23548A0034}"/>
          </ac:spMkLst>
        </pc:spChg>
      </pc:sldChg>
      <pc:sldChg chg="addSp modSp mod">
        <pc:chgData name="Martien van de Schoot" userId="ab340caa-6c21-4d98-97fb-ca04db8d1b18" providerId="ADAL" clId="{6711B811-5089-4946-9540-A1381A7E2556}" dt="2021-04-23T07:50:44.948" v="421" actId="1076"/>
        <pc:sldMkLst>
          <pc:docMk/>
          <pc:sldMk cId="2826410374" sldId="266"/>
        </pc:sldMkLst>
        <pc:spChg chg="add mod">
          <ac:chgData name="Martien van de Schoot" userId="ab340caa-6c21-4d98-97fb-ca04db8d1b18" providerId="ADAL" clId="{6711B811-5089-4946-9540-A1381A7E2556}" dt="2021-04-23T07:50:44.948" v="421" actId="1076"/>
          <ac:spMkLst>
            <pc:docMk/>
            <pc:sldMk cId="2826410374" sldId="266"/>
            <ac:spMk id="3" creationId="{833811DE-9EE5-4BE0-98D5-7D64E8B79E07}"/>
          </ac:spMkLst>
        </pc:spChg>
      </pc:sldChg>
      <pc:sldChg chg="del">
        <pc:chgData name="Martien van de Schoot" userId="ab340caa-6c21-4d98-97fb-ca04db8d1b18" providerId="ADAL" clId="{6711B811-5089-4946-9540-A1381A7E2556}" dt="2021-04-23T07:50:26.031" v="415" actId="47"/>
        <pc:sldMkLst>
          <pc:docMk/>
          <pc:sldMk cId="211623966" sldId="267"/>
        </pc:sldMkLst>
      </pc:sldChg>
      <pc:sldChg chg="modSp mod">
        <pc:chgData name="Martien van de Schoot" userId="ab340caa-6c21-4d98-97fb-ca04db8d1b18" providerId="ADAL" clId="{6711B811-5089-4946-9540-A1381A7E2556}" dt="2021-04-21T08:54:16.967" v="1" actId="20577"/>
        <pc:sldMkLst>
          <pc:docMk/>
          <pc:sldMk cId="3434467163" sldId="268"/>
        </pc:sldMkLst>
        <pc:spChg chg="mod">
          <ac:chgData name="Martien van de Schoot" userId="ab340caa-6c21-4d98-97fb-ca04db8d1b18" providerId="ADAL" clId="{6711B811-5089-4946-9540-A1381A7E2556}" dt="2021-04-21T08:54:16.967" v="1" actId="20577"/>
          <ac:spMkLst>
            <pc:docMk/>
            <pc:sldMk cId="3434467163" sldId="268"/>
            <ac:spMk id="2" creationId="{4BF3839D-A744-4240-B2E8-A808BF5B92F8}"/>
          </ac:spMkLst>
        </pc:spChg>
      </pc:sldChg>
      <pc:sldChg chg="delSp modSp add mod delAnim">
        <pc:chgData name="Martien van de Schoot" userId="ab340caa-6c21-4d98-97fb-ca04db8d1b18" providerId="ADAL" clId="{6711B811-5089-4946-9540-A1381A7E2556}" dt="2021-04-22T11:29:57.516" v="291" actId="20577"/>
        <pc:sldMkLst>
          <pc:docMk/>
          <pc:sldMk cId="2932491562" sldId="269"/>
        </pc:sldMkLst>
        <pc:spChg chg="mod">
          <ac:chgData name="Martien van de Schoot" userId="ab340caa-6c21-4d98-97fb-ca04db8d1b18" providerId="ADAL" clId="{6711B811-5089-4946-9540-A1381A7E2556}" dt="2021-04-22T11:23:06.127" v="205" actId="20577"/>
          <ac:spMkLst>
            <pc:docMk/>
            <pc:sldMk cId="2932491562" sldId="269"/>
            <ac:spMk id="2" creationId="{688590FC-EFB1-471A-AB07-1E13413CE48A}"/>
          </ac:spMkLst>
        </pc:spChg>
        <pc:spChg chg="mod">
          <ac:chgData name="Martien van de Schoot" userId="ab340caa-6c21-4d98-97fb-ca04db8d1b18" providerId="ADAL" clId="{6711B811-5089-4946-9540-A1381A7E2556}" dt="2021-04-22T11:29:57.516" v="291" actId="20577"/>
          <ac:spMkLst>
            <pc:docMk/>
            <pc:sldMk cId="2932491562" sldId="269"/>
            <ac:spMk id="3" creationId="{D6684043-DE68-459B-B273-182AB337321D}"/>
          </ac:spMkLst>
        </pc:spChg>
        <pc:spChg chg="del mod">
          <ac:chgData name="Martien van de Schoot" userId="ab340caa-6c21-4d98-97fb-ca04db8d1b18" providerId="ADAL" clId="{6711B811-5089-4946-9540-A1381A7E2556}" dt="2021-04-22T11:21:43.219" v="71" actId="478"/>
          <ac:spMkLst>
            <pc:docMk/>
            <pc:sldMk cId="2932491562" sldId="269"/>
            <ac:spMk id="12" creationId="{C7A42D91-D128-4D69-8C9B-84B98DA2165C}"/>
          </ac:spMkLst>
        </pc:spChg>
        <pc:spChg chg="del">
          <ac:chgData name="Martien van de Schoot" userId="ab340caa-6c21-4d98-97fb-ca04db8d1b18" providerId="ADAL" clId="{6711B811-5089-4946-9540-A1381A7E2556}" dt="2021-04-22T11:21:45.023" v="72" actId="478"/>
          <ac:spMkLst>
            <pc:docMk/>
            <pc:sldMk cId="2932491562" sldId="269"/>
            <ac:spMk id="13" creationId="{B6556C78-F51E-43EB-A731-74EEC31131B9}"/>
          </ac:spMkLst>
        </pc:spChg>
      </pc:sldChg>
      <pc:sldChg chg="addSp delSp modSp add mod">
        <pc:chgData name="Martien van de Schoot" userId="ab340caa-6c21-4d98-97fb-ca04db8d1b18" providerId="ADAL" clId="{6711B811-5089-4946-9540-A1381A7E2556}" dt="2021-04-23T07:53:41.039" v="470" actId="207"/>
        <pc:sldMkLst>
          <pc:docMk/>
          <pc:sldMk cId="405639234" sldId="270"/>
        </pc:sldMkLst>
        <pc:spChg chg="del mod">
          <ac:chgData name="Martien van de Schoot" userId="ab340caa-6c21-4d98-97fb-ca04db8d1b18" providerId="ADAL" clId="{6711B811-5089-4946-9540-A1381A7E2556}" dt="2021-04-23T07:52:43.822" v="438" actId="478"/>
          <ac:spMkLst>
            <pc:docMk/>
            <pc:sldMk cId="405639234" sldId="270"/>
            <ac:spMk id="3" creationId="{E46E7C45-270B-4DA7-9E93-AADBDE4B0503}"/>
          </ac:spMkLst>
        </pc:spChg>
        <pc:spChg chg="add del mod">
          <ac:chgData name="Martien van de Schoot" userId="ab340caa-6c21-4d98-97fb-ca04db8d1b18" providerId="ADAL" clId="{6711B811-5089-4946-9540-A1381A7E2556}" dt="2021-04-23T07:52:48.307" v="439" actId="478"/>
          <ac:spMkLst>
            <pc:docMk/>
            <pc:sldMk cId="405639234" sldId="270"/>
            <ac:spMk id="5" creationId="{98E3CFE5-0B0E-46FC-9F6C-03A1D7CD9919}"/>
          </ac:spMkLst>
        </pc:spChg>
        <pc:spChg chg="add mod">
          <ac:chgData name="Martien van de Schoot" userId="ab340caa-6c21-4d98-97fb-ca04db8d1b18" providerId="ADAL" clId="{6711B811-5089-4946-9540-A1381A7E2556}" dt="2021-04-23T07:53:41.039" v="470" actId="207"/>
          <ac:spMkLst>
            <pc:docMk/>
            <pc:sldMk cId="405639234" sldId="270"/>
            <ac:spMk id="6" creationId="{0FCCACDB-1F1C-4B13-BD0C-C5983785A641}"/>
          </ac:spMkLst>
        </pc:spChg>
      </pc:sldChg>
    </pc:docChg>
  </pc:docChgLst>
  <pc:docChgLst>
    <pc:chgData name="Martien van de Schoot" userId="ab340caa-6c21-4d98-97fb-ca04db8d1b18" providerId="ADAL" clId="{C39DB2C1-E5FA-43AC-8935-93B743CDC700}"/>
    <pc:docChg chg="custSel modSld">
      <pc:chgData name="Martien van de Schoot" userId="ab340caa-6c21-4d98-97fb-ca04db8d1b18" providerId="ADAL" clId="{C39DB2C1-E5FA-43AC-8935-93B743CDC700}" dt="2021-04-30T14:16:32.387" v="78" actId="5793"/>
      <pc:docMkLst>
        <pc:docMk/>
      </pc:docMkLst>
      <pc:sldChg chg="modSp mod">
        <pc:chgData name="Martien van de Schoot" userId="ab340caa-6c21-4d98-97fb-ca04db8d1b18" providerId="ADAL" clId="{C39DB2C1-E5FA-43AC-8935-93B743CDC700}" dt="2021-04-30T14:16:32.387" v="78" actId="5793"/>
        <pc:sldMkLst>
          <pc:docMk/>
          <pc:sldMk cId="4161690517" sldId="257"/>
        </pc:sldMkLst>
        <pc:spChg chg="mod">
          <ac:chgData name="Martien van de Schoot" userId="ab340caa-6c21-4d98-97fb-ca04db8d1b18" providerId="ADAL" clId="{C39DB2C1-E5FA-43AC-8935-93B743CDC700}" dt="2021-04-30T14:16:32.387" v="78" actId="5793"/>
          <ac:spMkLst>
            <pc:docMk/>
            <pc:sldMk cId="4161690517" sldId="257"/>
            <ac:spMk id="9" creationId="{B2013133-5A55-4748-89D9-90478FBFE3CF}"/>
          </ac:spMkLst>
        </pc:spChg>
      </pc:sldChg>
      <pc:sldChg chg="modSp mod">
        <pc:chgData name="Martien van de Schoot" userId="ab340caa-6c21-4d98-97fb-ca04db8d1b18" providerId="ADAL" clId="{C39DB2C1-E5FA-43AC-8935-93B743CDC700}" dt="2021-04-23T18:06:28.352" v="37" actId="5793"/>
        <pc:sldMkLst>
          <pc:docMk/>
          <pc:sldMk cId="1888512429" sldId="258"/>
        </pc:sldMkLst>
        <pc:spChg chg="mod">
          <ac:chgData name="Martien van de Schoot" userId="ab340caa-6c21-4d98-97fb-ca04db8d1b18" providerId="ADAL" clId="{C39DB2C1-E5FA-43AC-8935-93B743CDC700}" dt="2021-04-23T18:06:28.352" v="37" actId="5793"/>
          <ac:spMkLst>
            <pc:docMk/>
            <pc:sldMk cId="1888512429" sldId="258"/>
            <ac:spMk id="2" creationId="{688590FC-EFB1-471A-AB07-1E13413CE48A}"/>
          </ac:spMkLst>
        </pc:spChg>
      </pc:sldChg>
      <pc:sldChg chg="modSp mod">
        <pc:chgData name="Martien van de Schoot" userId="ab340caa-6c21-4d98-97fb-ca04db8d1b18" providerId="ADAL" clId="{C39DB2C1-E5FA-43AC-8935-93B743CDC700}" dt="2021-04-23T18:06:55.187" v="40" actId="20577"/>
        <pc:sldMkLst>
          <pc:docMk/>
          <pc:sldMk cId="1122341897" sldId="259"/>
        </pc:sldMkLst>
        <pc:spChg chg="mod">
          <ac:chgData name="Martien van de Schoot" userId="ab340caa-6c21-4d98-97fb-ca04db8d1b18" providerId="ADAL" clId="{C39DB2C1-E5FA-43AC-8935-93B743CDC700}" dt="2021-04-23T18:06:55.187" v="40" actId="20577"/>
          <ac:spMkLst>
            <pc:docMk/>
            <pc:sldMk cId="1122341897" sldId="259"/>
            <ac:spMk id="2" creationId="{4BF3839D-A744-4240-B2E8-A808BF5B92F8}"/>
          </ac:spMkLst>
        </pc:spChg>
      </pc:sldChg>
      <pc:sldChg chg="modSp mod">
        <pc:chgData name="Martien van de Schoot" userId="ab340caa-6c21-4d98-97fb-ca04db8d1b18" providerId="ADAL" clId="{C39DB2C1-E5FA-43AC-8935-93B743CDC700}" dt="2021-04-23T18:07:14.920" v="42" actId="20577"/>
        <pc:sldMkLst>
          <pc:docMk/>
          <pc:sldMk cId="5383707" sldId="264"/>
        </pc:sldMkLst>
        <pc:spChg chg="mod">
          <ac:chgData name="Martien van de Schoot" userId="ab340caa-6c21-4d98-97fb-ca04db8d1b18" providerId="ADAL" clId="{C39DB2C1-E5FA-43AC-8935-93B743CDC700}" dt="2021-04-23T18:07:14.920" v="42" actId="20577"/>
          <ac:spMkLst>
            <pc:docMk/>
            <pc:sldMk cId="5383707" sldId="264"/>
            <ac:spMk id="2" creationId="{4BF3839D-A744-4240-B2E8-A808BF5B92F8}"/>
          </ac:spMkLst>
        </pc:spChg>
      </pc:sldChg>
      <pc:sldChg chg="addSp delSp modSp mod">
        <pc:chgData name="Martien van de Schoot" userId="ab340caa-6c21-4d98-97fb-ca04db8d1b18" providerId="ADAL" clId="{C39DB2C1-E5FA-43AC-8935-93B743CDC700}" dt="2021-04-23T18:10:18.622" v="55"/>
        <pc:sldMkLst>
          <pc:docMk/>
          <pc:sldMk cId="1750514406" sldId="265"/>
        </pc:sldMkLst>
        <pc:spChg chg="del">
          <ac:chgData name="Martien van de Schoot" userId="ab340caa-6c21-4d98-97fb-ca04db8d1b18" providerId="ADAL" clId="{C39DB2C1-E5FA-43AC-8935-93B743CDC700}" dt="2021-04-23T18:09:18.332" v="50" actId="478"/>
          <ac:spMkLst>
            <pc:docMk/>
            <pc:sldMk cId="1750514406" sldId="265"/>
            <ac:spMk id="3" creationId="{E4D831C1-B6B1-4FCB-AE8E-3B23548A0034}"/>
          </ac:spMkLst>
        </pc:spChg>
        <pc:picChg chg="add del mod">
          <ac:chgData name="Martien van de Schoot" userId="ab340caa-6c21-4d98-97fb-ca04db8d1b18" providerId="ADAL" clId="{C39DB2C1-E5FA-43AC-8935-93B743CDC700}" dt="2021-04-23T18:09:26.782" v="52" actId="478"/>
          <ac:picMkLst>
            <pc:docMk/>
            <pc:sldMk cId="1750514406" sldId="265"/>
            <ac:picMk id="6" creationId="{7974D9A5-733A-4FAF-B5AA-9ADEA3AF562D}"/>
          </ac:picMkLst>
        </pc:picChg>
        <pc:picChg chg="add mod">
          <ac:chgData name="Martien van de Schoot" userId="ab340caa-6c21-4d98-97fb-ca04db8d1b18" providerId="ADAL" clId="{C39DB2C1-E5FA-43AC-8935-93B743CDC700}" dt="2021-04-23T18:10:18.622" v="55"/>
          <ac:picMkLst>
            <pc:docMk/>
            <pc:sldMk cId="1750514406" sldId="265"/>
            <ac:picMk id="8" creationId="{A7F8CBF6-1BC1-4919-9C65-426B31C91457}"/>
          </ac:picMkLst>
        </pc:picChg>
      </pc:sldChg>
      <pc:sldChg chg="addSp delSp modSp mod">
        <pc:chgData name="Martien van de Schoot" userId="ab340caa-6c21-4d98-97fb-ca04db8d1b18" providerId="ADAL" clId="{C39DB2C1-E5FA-43AC-8935-93B743CDC700}" dt="2021-04-23T18:13:00.612" v="59"/>
        <pc:sldMkLst>
          <pc:docMk/>
          <pc:sldMk cId="2826410374" sldId="266"/>
        </pc:sldMkLst>
        <pc:spChg chg="del">
          <ac:chgData name="Martien van de Schoot" userId="ab340caa-6c21-4d98-97fb-ca04db8d1b18" providerId="ADAL" clId="{C39DB2C1-E5FA-43AC-8935-93B743CDC700}" dt="2021-04-23T18:12:33.804" v="56" actId="478"/>
          <ac:spMkLst>
            <pc:docMk/>
            <pc:sldMk cId="2826410374" sldId="266"/>
            <ac:spMk id="3" creationId="{833811DE-9EE5-4BE0-98D5-7D64E8B79E07}"/>
          </ac:spMkLst>
        </pc:spChg>
        <pc:picChg chg="add mod">
          <ac:chgData name="Martien van de Schoot" userId="ab340caa-6c21-4d98-97fb-ca04db8d1b18" providerId="ADAL" clId="{C39DB2C1-E5FA-43AC-8935-93B743CDC700}" dt="2021-04-23T18:13:00.612" v="59"/>
          <ac:picMkLst>
            <pc:docMk/>
            <pc:sldMk cId="2826410374" sldId="266"/>
            <ac:picMk id="6" creationId="{C44A9B59-CE5E-4DAE-AA91-653C04EAB3C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565440-F258-47E5-BBA7-E3A98B81A0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EF72DE3-405E-4D69-B133-7DA205C52D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86CB5D8-C662-4F26-9A1B-E4BA6D1B4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A1D7C-7189-47FC-88C0-B95ACCEA1F15}" type="datetimeFigureOut">
              <a:rPr lang="nl-NL" smtClean="0"/>
              <a:t>30-4-2021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623101A-3F1F-49E2-B8D0-2FBB93ADD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DD0C004-8D6A-4EBB-8AF7-18C51FBCD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637C-47E0-45F3-8785-4D5091BFC5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8608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9AB4A1-45AE-4C33-9FDC-1F5A7536C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5A40299-0CE3-4084-9A2B-C042BEA4F8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BC02E99-FFC5-4DB2-90A7-67F83B4C8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A1D7C-7189-47FC-88C0-B95ACCEA1F15}" type="datetimeFigureOut">
              <a:rPr lang="nl-NL" smtClean="0"/>
              <a:t>30-4-2021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2B0623D-F870-4D1F-9B44-22B325A1C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648C594-38AD-4F03-8259-F2E18EA43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637C-47E0-45F3-8785-4D5091BFC5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4907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EE0FE5F8-E57E-45AE-8560-F186CDC53C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C72393C-AA1B-4FD8-B790-C1D9F606B0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9D94D1A-5520-457E-961A-95DAB545B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A1D7C-7189-47FC-88C0-B95ACCEA1F15}" type="datetimeFigureOut">
              <a:rPr lang="nl-NL" smtClean="0"/>
              <a:t>30-4-2021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DFCD5BB-4CA5-44C8-9E15-C52440CA5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A2E40F3-D738-47F3-B5E5-F38588F1F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637C-47E0-45F3-8785-4D5091BFC5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2130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7CE2B2-522B-4AB7-92F8-2645E62C0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E6A933E-931D-4667-A6A5-A6616CEF3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81D092B-4C88-445A-9685-AD47D3BCE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A1D7C-7189-47FC-88C0-B95ACCEA1F15}" type="datetimeFigureOut">
              <a:rPr lang="nl-NL" smtClean="0"/>
              <a:t>30-4-2021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9FAE8C9-FA1A-4291-A0C0-5DF0590EA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AFC9AC0-0367-417A-A687-B506FD65E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637C-47E0-45F3-8785-4D5091BFC5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7790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67C83E-C4C1-4FE2-ADCB-DCB4FC46D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1A0AAAC-C8F3-4C6F-B745-D456AFF1F9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B89C436-62DC-4449-AB04-7CD23494E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A1D7C-7189-47FC-88C0-B95ACCEA1F15}" type="datetimeFigureOut">
              <a:rPr lang="nl-NL" smtClean="0"/>
              <a:t>30-4-2021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4D26CA0-C3E1-44C9-8DB5-A96972589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99BED85-D17E-425F-8323-6C9B26DC5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637C-47E0-45F3-8785-4D5091BFC5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1316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B2DBEE-FF16-4647-98A9-85B510774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6FE1E2F-F6B8-45F7-9557-2E0C4569F9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ED48C08-1A92-420E-A915-81ED586F3A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FB56BDF-8470-4DF4-A109-354F6D1D9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A1D7C-7189-47FC-88C0-B95ACCEA1F15}" type="datetimeFigureOut">
              <a:rPr lang="nl-NL" smtClean="0"/>
              <a:t>30-4-2021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7A2A856-FB83-4F94-A52B-BDF944F06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D045B95-CF26-4542-9328-AADB11311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637C-47E0-45F3-8785-4D5091BFC5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7027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AAB303-5017-4BE6-9043-5B42201BF1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515963A-9B22-494B-B668-33F8A0AC35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68D5406-137D-4BDF-9AD7-5D5F49925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1FA4306C-0561-4228-94D6-6801220D30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2FE16652-81AC-4057-9B3F-27B6AF1936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B3386A22-4A16-45A3-9FD8-F13BCC784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A1D7C-7189-47FC-88C0-B95ACCEA1F15}" type="datetimeFigureOut">
              <a:rPr lang="nl-NL" smtClean="0"/>
              <a:t>30-4-2021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6CDCCF1F-C9E1-4055-99D1-6B8AA7F62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CC23B31E-4183-47AD-9D46-9B2D368FB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637C-47E0-45F3-8785-4D5091BFC5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4523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B2CFD9-6BCD-415F-92EC-8BEF5C146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58A9839-3D32-491D-9F2A-B1BBF3D69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A1D7C-7189-47FC-88C0-B95ACCEA1F15}" type="datetimeFigureOut">
              <a:rPr lang="nl-NL" smtClean="0"/>
              <a:t>30-4-2021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9287DB2-6DE9-4638-B753-E83DD6853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42BDDA5-3346-4453-8DFB-5A16377AA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637C-47E0-45F3-8785-4D5091BFC5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1167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ECDF2B91-4BBA-4D7D-B710-0322D5D91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A1D7C-7189-47FC-88C0-B95ACCEA1F15}" type="datetimeFigureOut">
              <a:rPr lang="nl-NL" smtClean="0"/>
              <a:t>30-4-2021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A226D0C-7024-4950-A231-244401840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701BA21-58C3-4495-BC08-7FB902985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637C-47E0-45F3-8785-4D5091BFC5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2142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72D564-6B64-4295-A578-BF16B97F3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E53AB69-7041-4AAD-887D-270043DB1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11D145E-3F6F-4E70-A34F-A3B9F76229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F853846-B3B7-4BDC-917F-3527C9493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A1D7C-7189-47FC-88C0-B95ACCEA1F15}" type="datetimeFigureOut">
              <a:rPr lang="nl-NL" smtClean="0"/>
              <a:t>30-4-2021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A2271A9-665F-47B1-B507-A795C4539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6F81F9D-0B50-4ECD-9714-C8C192C2B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637C-47E0-45F3-8785-4D5091BFC5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1470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3E7CBB-48F5-47C2-89F2-DA1427FDA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1FBF1336-AE16-4110-9D5E-F8125A5F16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C8C602F-DEEB-44A2-8469-5067EF0124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5E37083-BE57-4B2B-B9AF-292B35C31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A1D7C-7189-47FC-88C0-B95ACCEA1F15}" type="datetimeFigureOut">
              <a:rPr lang="nl-NL" smtClean="0"/>
              <a:t>30-4-2021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5226DD0-954F-4089-99A9-D4C6C0F72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B24FAAB-5BF3-4443-ACB8-AD280269B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637C-47E0-45F3-8785-4D5091BFC5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2116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34109A3-9F40-4B4A-8108-661FB9204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04E0DBD-5949-4758-98DD-9435E5B7A0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6468CEC-98B7-458E-985B-A1B31594EA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A1D7C-7189-47FC-88C0-B95ACCEA1F15}" type="datetimeFigureOut">
              <a:rPr lang="nl-NL" smtClean="0"/>
              <a:t>30-4-2021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32206D7-3FB2-4AEB-BB20-545E691578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10BFF20-F6D7-4E60-AF00-412D9A773D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2637C-47E0-45F3-8785-4D5091BFC5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7044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daleur-oirschot.nl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nl/maps/@51.5111098,5.3025496,14z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f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omoot.nl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fi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8">
            <a:extLst>
              <a:ext uri="{FF2B5EF4-FFF2-40B4-BE49-F238E27FC236}">
                <a16:creationId xmlns:a16="http://schemas.microsoft.com/office/drawing/2014/main" id="{35555856-9970-4BC3-9AA9-6A917F53AF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9972" y="0"/>
            <a:ext cx="6421721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0">
            <a:extLst>
              <a:ext uri="{FF2B5EF4-FFF2-40B4-BE49-F238E27FC236}">
                <a16:creationId xmlns:a16="http://schemas.microsoft.com/office/drawing/2014/main" id="{7F487851-BFAF-46D8-A1ED-50CAD6E46F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17" name="Freeform 50">
            <a:extLst>
              <a:ext uri="{FF2B5EF4-FFF2-40B4-BE49-F238E27FC236}">
                <a16:creationId xmlns:a16="http://schemas.microsoft.com/office/drawing/2014/main" id="{13722DD7-BA73-4776-93A3-94491FEF72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27121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0000000-0008-0000-0100-000004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7709770" y="2964658"/>
            <a:ext cx="4141760" cy="1843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</a:extLst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0FCCACDB-1F1C-4B13-BD0C-C5983785A641}"/>
              </a:ext>
            </a:extLst>
          </p:cNvPr>
          <p:cNvSpPr txBox="1"/>
          <p:nvPr/>
        </p:nvSpPr>
        <p:spPr>
          <a:xfrm>
            <a:off x="340470" y="1810496"/>
            <a:ext cx="562224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7200" b="1">
                <a:solidFill>
                  <a:schemeClr val="accent1">
                    <a:lumMod val="75000"/>
                  </a:schemeClr>
                </a:solidFill>
              </a:rPr>
              <a:t>Jouw route </a:t>
            </a:r>
          </a:p>
          <a:p>
            <a:r>
              <a:rPr lang="nl-NL" sz="7200" b="1">
                <a:solidFill>
                  <a:schemeClr val="accent1">
                    <a:lumMod val="75000"/>
                  </a:schemeClr>
                </a:solidFill>
              </a:rPr>
              <a:t>naar avontuur</a:t>
            </a:r>
          </a:p>
        </p:txBody>
      </p:sp>
    </p:spTree>
    <p:extLst>
      <p:ext uri="{BB962C8B-B14F-4D97-AF65-F5344CB8AC3E}">
        <p14:creationId xmlns:p14="http://schemas.microsoft.com/office/powerpoint/2010/main" val="405639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2" name="Isosceles Triangle 31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0000000-0008-0000-0100-000004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907823" y="158685"/>
            <a:ext cx="3002844" cy="1336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</a:extLst>
        </p:spPr>
      </p:pic>
      <p:sp>
        <p:nvSpPr>
          <p:cNvPr id="34" name="Isosceles Triangle 33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CCEB7C7A-344D-415A-A192-09579B998DCD}"/>
              </a:ext>
            </a:extLst>
          </p:cNvPr>
          <p:cNvSpPr txBox="1"/>
          <p:nvPr/>
        </p:nvSpPr>
        <p:spPr>
          <a:xfrm>
            <a:off x="1907823" y="2248678"/>
            <a:ext cx="26136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000"/>
              <a:t>Programma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B2013133-5A55-4748-89D9-90478FBFE3CF}"/>
              </a:ext>
            </a:extLst>
          </p:cNvPr>
          <p:cNvSpPr txBox="1"/>
          <p:nvPr/>
        </p:nvSpPr>
        <p:spPr>
          <a:xfrm>
            <a:off x="1978090" y="3051110"/>
            <a:ext cx="523447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2800" dirty="0"/>
          </a:p>
          <a:p>
            <a:pPr marL="285750" indent="-285750">
              <a:buFontTx/>
              <a:buChar char="-"/>
            </a:pPr>
            <a:r>
              <a:rPr lang="nl-NL" sz="2800" dirty="0"/>
              <a:t>Doelstellingen</a:t>
            </a:r>
          </a:p>
          <a:p>
            <a:pPr marL="285750" indent="-285750">
              <a:buFontTx/>
              <a:buChar char="-"/>
            </a:pPr>
            <a:r>
              <a:rPr lang="nl-NL" sz="2800" dirty="0"/>
              <a:t>Routeplanners</a:t>
            </a:r>
          </a:p>
          <a:p>
            <a:pPr marL="285750" indent="-285750">
              <a:buFontTx/>
              <a:buChar char="-"/>
            </a:pPr>
            <a:r>
              <a:rPr lang="nl-NL" sz="2800" dirty="0"/>
              <a:t>Live demo</a:t>
            </a:r>
          </a:p>
        </p:txBody>
      </p:sp>
    </p:spTree>
    <p:extLst>
      <p:ext uri="{BB962C8B-B14F-4D97-AF65-F5344CB8AC3E}">
        <p14:creationId xmlns:p14="http://schemas.microsoft.com/office/powerpoint/2010/main" val="4161690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2" name="Isosceles Triangle 31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0000000-0008-0000-0100-000004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907823" y="158685"/>
            <a:ext cx="3002844" cy="1336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</a:extLst>
        </p:spPr>
      </p:pic>
      <p:sp>
        <p:nvSpPr>
          <p:cNvPr id="34" name="Isosceles Triangle 33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688590FC-EFB1-471A-AB07-1E13413CE48A}"/>
              </a:ext>
            </a:extLst>
          </p:cNvPr>
          <p:cNvSpPr txBox="1"/>
          <p:nvPr/>
        </p:nvSpPr>
        <p:spPr>
          <a:xfrm>
            <a:off x="1670670" y="2211355"/>
            <a:ext cx="3141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000"/>
              <a:t>Doelstellingen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D6684043-DE68-459B-B273-182AB337321D}"/>
              </a:ext>
            </a:extLst>
          </p:cNvPr>
          <p:cNvSpPr txBox="1"/>
          <p:nvPr/>
        </p:nvSpPr>
        <p:spPr>
          <a:xfrm>
            <a:off x="1670671" y="3023118"/>
            <a:ext cx="416096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nl-NL" sz="2800"/>
              <a:t>Waar wil je naar toe</a:t>
            </a:r>
          </a:p>
          <a:p>
            <a:pPr marL="285750" indent="-285750">
              <a:buFontTx/>
              <a:buChar char="-"/>
            </a:pPr>
            <a:r>
              <a:rPr lang="nl-NL" sz="2800"/>
              <a:t>Voor wie </a:t>
            </a:r>
          </a:p>
          <a:p>
            <a:pPr marL="285750" indent="-285750">
              <a:buFontTx/>
              <a:buChar char="-"/>
            </a:pPr>
            <a:r>
              <a:rPr lang="nl-NL" sz="2800"/>
              <a:t>Tijd/Km</a:t>
            </a:r>
          </a:p>
          <a:p>
            <a:pPr marL="285750" indent="-285750">
              <a:buFontTx/>
              <a:buChar char="-"/>
            </a:pPr>
            <a:r>
              <a:rPr lang="nl-NL" sz="2800"/>
              <a:t>Weer</a:t>
            </a:r>
          </a:p>
          <a:p>
            <a:pPr marL="285750" indent="-285750">
              <a:buFontTx/>
              <a:buChar char="-"/>
            </a:pPr>
            <a:r>
              <a:rPr lang="nl-NL" sz="2800"/>
              <a:t>Volgauto</a:t>
            </a:r>
          </a:p>
          <a:p>
            <a:pPr marL="285750" indent="-285750">
              <a:buFontTx/>
              <a:buChar char="-"/>
            </a:pPr>
            <a:r>
              <a:rPr lang="nl-NL" sz="2800"/>
              <a:t>Koffie</a:t>
            </a:r>
          </a:p>
          <a:p>
            <a:pPr marL="285750" indent="-285750">
              <a:buFontTx/>
              <a:buChar char="-"/>
            </a:pPr>
            <a:r>
              <a:rPr lang="nl-NL" sz="2800"/>
              <a:t>Race/</a:t>
            </a:r>
            <a:r>
              <a:rPr lang="nl-NL" sz="2800" err="1"/>
              <a:t>mtb</a:t>
            </a:r>
            <a:r>
              <a:rPr lang="nl-NL" sz="2800"/>
              <a:t>/gravel</a:t>
            </a:r>
          </a:p>
        </p:txBody>
      </p:sp>
    </p:spTree>
    <p:extLst>
      <p:ext uri="{BB962C8B-B14F-4D97-AF65-F5344CB8AC3E}">
        <p14:creationId xmlns:p14="http://schemas.microsoft.com/office/powerpoint/2010/main" val="2932491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2" name="Isosceles Triangle 31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0000000-0008-0000-0100-000004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907823" y="158685"/>
            <a:ext cx="3002844" cy="1336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</a:extLst>
        </p:spPr>
      </p:pic>
      <p:sp>
        <p:nvSpPr>
          <p:cNvPr id="34" name="Isosceles Triangle 33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688590FC-EFB1-471A-AB07-1E13413CE48A}"/>
              </a:ext>
            </a:extLst>
          </p:cNvPr>
          <p:cNvSpPr txBox="1"/>
          <p:nvPr/>
        </p:nvSpPr>
        <p:spPr>
          <a:xfrm>
            <a:off x="1670670" y="2211355"/>
            <a:ext cx="68432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000" dirty="0" err="1"/>
              <a:t>Progamma’s</a:t>
            </a:r>
            <a:r>
              <a:rPr lang="nl-NL" sz="4000" dirty="0"/>
              <a:t> voor routeplanning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D6684043-DE68-459B-B273-182AB337321D}"/>
              </a:ext>
            </a:extLst>
          </p:cNvPr>
          <p:cNvSpPr txBox="1"/>
          <p:nvPr/>
        </p:nvSpPr>
        <p:spPr>
          <a:xfrm>
            <a:off x="1670671" y="3023118"/>
            <a:ext cx="416096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nl-NL" sz="2800" dirty="0" err="1"/>
              <a:t>Strava</a:t>
            </a:r>
            <a:endParaRPr lang="nl-NL" sz="2800" dirty="0"/>
          </a:p>
          <a:p>
            <a:pPr marL="285750" indent="-285750">
              <a:buFontTx/>
              <a:buChar char="-"/>
            </a:pPr>
            <a:r>
              <a:rPr lang="nl-NL" sz="2800" dirty="0" err="1">
                <a:solidFill>
                  <a:schemeClr val="accent2"/>
                </a:solidFill>
              </a:rPr>
              <a:t>RouteYou</a:t>
            </a:r>
            <a:endParaRPr lang="nl-NL" sz="2800" dirty="0">
              <a:solidFill>
                <a:schemeClr val="accent2"/>
              </a:solidFill>
            </a:endParaRPr>
          </a:p>
          <a:p>
            <a:pPr marL="285750" indent="-285750">
              <a:buFontTx/>
              <a:buChar char="-"/>
            </a:pPr>
            <a:r>
              <a:rPr lang="nl-NL" sz="2800" dirty="0">
                <a:solidFill>
                  <a:schemeClr val="accent2"/>
                </a:solidFill>
              </a:rPr>
              <a:t>Garmin </a:t>
            </a:r>
            <a:r>
              <a:rPr lang="nl-NL" sz="2800" dirty="0" err="1">
                <a:solidFill>
                  <a:schemeClr val="accent2"/>
                </a:solidFill>
              </a:rPr>
              <a:t>Basecamp</a:t>
            </a:r>
            <a:endParaRPr lang="nl-NL" sz="2800" dirty="0">
              <a:solidFill>
                <a:schemeClr val="accent2"/>
              </a:solidFill>
            </a:endParaRPr>
          </a:p>
          <a:p>
            <a:pPr marL="285750" indent="-285750">
              <a:buFontTx/>
              <a:buChar char="-"/>
            </a:pPr>
            <a:r>
              <a:rPr lang="nl-NL" sz="2800" dirty="0" err="1">
                <a:solidFill>
                  <a:schemeClr val="accent6"/>
                </a:solidFill>
              </a:rPr>
              <a:t>Komoot</a:t>
            </a:r>
            <a:endParaRPr lang="nl-NL" sz="2800" dirty="0">
              <a:solidFill>
                <a:schemeClr val="accent6"/>
              </a:solidFill>
            </a:endParaRPr>
          </a:p>
          <a:p>
            <a:pPr marL="285750" indent="-285750">
              <a:buFontTx/>
              <a:buChar char="-"/>
            </a:pPr>
            <a:r>
              <a:rPr lang="nl-NL" sz="2800" dirty="0"/>
              <a:t>Knooppuntenroute</a:t>
            </a:r>
          </a:p>
          <a:p>
            <a:pPr marL="285750" indent="-285750">
              <a:buFontTx/>
              <a:buChar char="-"/>
            </a:pPr>
            <a:r>
              <a:rPr lang="nl-NL" sz="2800" dirty="0">
                <a:solidFill>
                  <a:schemeClr val="accent2"/>
                </a:solidFill>
              </a:rPr>
              <a:t>Google</a:t>
            </a:r>
          </a:p>
          <a:p>
            <a:pPr marL="285750" indent="-285750">
              <a:buFontTx/>
              <a:buChar char="-"/>
            </a:pPr>
            <a:r>
              <a:rPr lang="nl-NL" sz="2800" dirty="0"/>
              <a:t>En nog diverse andere.</a:t>
            </a:r>
          </a:p>
        </p:txBody>
      </p:sp>
    </p:spTree>
    <p:extLst>
      <p:ext uri="{BB962C8B-B14F-4D97-AF65-F5344CB8AC3E}">
        <p14:creationId xmlns:p14="http://schemas.microsoft.com/office/powerpoint/2010/main" val="1888512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2" name="Isosceles Triangle 31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0000000-0008-0000-0100-000004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907823" y="158685"/>
            <a:ext cx="3002844" cy="1336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</a:extLst>
        </p:spPr>
      </p:pic>
      <p:sp>
        <p:nvSpPr>
          <p:cNvPr id="34" name="Isosceles Triangle 33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4BF3839D-A744-4240-B2E8-A808BF5B92F8}"/>
              </a:ext>
            </a:extLst>
          </p:cNvPr>
          <p:cNvSpPr txBox="1"/>
          <p:nvPr/>
        </p:nvSpPr>
        <p:spPr>
          <a:xfrm flipH="1">
            <a:off x="1874518" y="1688832"/>
            <a:ext cx="9891383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/>
              <a:t>Garmin </a:t>
            </a:r>
            <a:r>
              <a:rPr lang="nl-NL" sz="4000" dirty="0" err="1"/>
              <a:t>Basecamp</a:t>
            </a:r>
            <a:r>
              <a:rPr lang="nl-NL" sz="4000" dirty="0"/>
              <a:t>.</a:t>
            </a:r>
          </a:p>
          <a:p>
            <a:endParaRPr lang="nl-NL" dirty="0"/>
          </a:p>
          <a:p>
            <a:r>
              <a:rPr lang="nl-NL" sz="2800" dirty="0"/>
              <a:t>Een offline programma van Garmin. </a:t>
            </a:r>
          </a:p>
          <a:p>
            <a:r>
              <a:rPr lang="nl-NL" sz="2800" dirty="0"/>
              <a:t>Werkt het best met een Garmin navigatie.</a:t>
            </a:r>
          </a:p>
          <a:p>
            <a:r>
              <a:rPr lang="nl-NL" sz="2800" dirty="0"/>
              <a:t>Heeft geen internet nodig.</a:t>
            </a:r>
          </a:p>
          <a:p>
            <a:r>
              <a:rPr lang="nl-NL" sz="2800" dirty="0"/>
              <a:t>Je moet zelf de update installeren.</a:t>
            </a:r>
          </a:p>
          <a:p>
            <a:r>
              <a:rPr lang="nl-NL" sz="2800" dirty="0"/>
              <a:t>Zeer uitgebreid.</a:t>
            </a:r>
          </a:p>
          <a:p>
            <a:r>
              <a:rPr lang="nl-NL" sz="2800" dirty="0"/>
              <a:t>Volgt niet altijd de harde weg.</a:t>
            </a:r>
          </a:p>
          <a:p>
            <a:r>
              <a:rPr lang="nl-NL" sz="2800" dirty="0"/>
              <a:t>Delen van je route via het versturen van een GPX bestand.</a:t>
            </a:r>
          </a:p>
          <a:p>
            <a:r>
              <a:rPr lang="nl-NL" sz="2800" dirty="0"/>
              <a:t>(GPX bestand is het standaard bestandsformat welke in vrijwel alle routeplanning programma’s en navigatiesystemen in te lezen is.</a:t>
            </a:r>
          </a:p>
        </p:txBody>
      </p:sp>
    </p:spTree>
    <p:extLst>
      <p:ext uri="{BB962C8B-B14F-4D97-AF65-F5344CB8AC3E}">
        <p14:creationId xmlns:p14="http://schemas.microsoft.com/office/powerpoint/2010/main" val="1122341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2" name="Isosceles Triangle 31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0000000-0008-0000-0100-000004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907823" y="158685"/>
            <a:ext cx="3002844" cy="1336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</a:extLst>
        </p:spPr>
      </p:pic>
      <p:sp>
        <p:nvSpPr>
          <p:cNvPr id="34" name="Isosceles Triangle 33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4BF3839D-A744-4240-B2E8-A808BF5B92F8}"/>
              </a:ext>
            </a:extLst>
          </p:cNvPr>
          <p:cNvSpPr txBox="1"/>
          <p:nvPr/>
        </p:nvSpPr>
        <p:spPr>
          <a:xfrm flipH="1">
            <a:off x="1874519" y="2034073"/>
            <a:ext cx="7727615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err="1"/>
              <a:t>RouteYou</a:t>
            </a:r>
            <a:r>
              <a:rPr lang="nl-NL" dirty="0"/>
              <a:t>.</a:t>
            </a:r>
          </a:p>
          <a:p>
            <a:endParaRPr lang="nl-NL" dirty="0"/>
          </a:p>
          <a:p>
            <a:r>
              <a:rPr lang="nl-NL" sz="2800" dirty="0"/>
              <a:t>Een online programma. </a:t>
            </a:r>
          </a:p>
          <a:p>
            <a:r>
              <a:rPr lang="nl-NL" sz="2800" dirty="0"/>
              <a:t>Je moet inloggen.</a:t>
            </a:r>
          </a:p>
          <a:p>
            <a:r>
              <a:rPr lang="nl-NL" sz="2800" dirty="0"/>
              <a:t>Is onafhankelijk van device. </a:t>
            </a:r>
          </a:p>
          <a:p>
            <a:r>
              <a:rPr lang="nl-NL" sz="2800" dirty="0"/>
              <a:t>Veel reclame in gratis versie</a:t>
            </a:r>
          </a:p>
          <a:p>
            <a:r>
              <a:rPr lang="nl-NL" sz="2800" dirty="0"/>
              <a:t>Biedt de mogelijkheid om fietsroutes te plannen die 	rekening houden met een volgwagen.</a:t>
            </a:r>
          </a:p>
          <a:p>
            <a:r>
              <a:rPr lang="nl-NL" sz="2800" dirty="0"/>
              <a:t>Er staan al veel routes op (ook die van de </a:t>
            </a:r>
            <a:r>
              <a:rPr lang="nl-NL" sz="2800" dirty="0">
                <a:hlinkClick r:id="rId3"/>
              </a:rPr>
              <a:t>Pedaleur</a:t>
            </a:r>
            <a:r>
              <a:rPr lang="nl-NL" sz="28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5383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2" name="Isosceles Triangle 31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0000000-0008-0000-0100-000004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907823" y="158685"/>
            <a:ext cx="3002844" cy="1336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</a:extLst>
        </p:spPr>
      </p:pic>
      <p:sp>
        <p:nvSpPr>
          <p:cNvPr id="34" name="Isosceles Triangle 33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4BF3839D-A744-4240-B2E8-A808BF5B92F8}"/>
              </a:ext>
            </a:extLst>
          </p:cNvPr>
          <p:cNvSpPr txBox="1"/>
          <p:nvPr/>
        </p:nvSpPr>
        <p:spPr>
          <a:xfrm flipH="1">
            <a:off x="1874519" y="2034073"/>
            <a:ext cx="772761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/>
              <a:t>Google</a:t>
            </a:r>
            <a:r>
              <a:rPr lang="nl-NL" dirty="0"/>
              <a:t>.</a:t>
            </a:r>
          </a:p>
          <a:p>
            <a:endParaRPr lang="nl-NL" dirty="0"/>
          </a:p>
          <a:p>
            <a:r>
              <a:rPr lang="nl-NL" sz="2800" dirty="0"/>
              <a:t>Een online programma. </a:t>
            </a:r>
          </a:p>
          <a:p>
            <a:endParaRPr lang="nl-NL" sz="2800" dirty="0"/>
          </a:p>
          <a:p>
            <a:r>
              <a:rPr lang="nl-NL" sz="2800" dirty="0"/>
              <a:t>Ik gebruik Google </a:t>
            </a:r>
            <a:r>
              <a:rPr lang="nl-NL" sz="2800" dirty="0" err="1"/>
              <a:t>Maps</a:t>
            </a:r>
            <a:r>
              <a:rPr lang="nl-NL" sz="2800" dirty="0"/>
              <a:t> alleen voor Streetview:</a:t>
            </a:r>
          </a:p>
          <a:p>
            <a:endParaRPr lang="nl-NL" sz="2800" dirty="0"/>
          </a:p>
          <a:p>
            <a:pPr marL="285750" indent="-285750">
              <a:buFontTx/>
              <a:buChar char="-"/>
            </a:pPr>
            <a:r>
              <a:rPr lang="nl-NL" sz="2800" dirty="0"/>
              <a:t>Kijken of de volgwagen er door kan.</a:t>
            </a:r>
          </a:p>
          <a:p>
            <a:pPr marL="285750" indent="-285750">
              <a:buFontTx/>
              <a:buChar char="-"/>
            </a:pPr>
            <a:r>
              <a:rPr lang="nl-NL" sz="2800" dirty="0"/>
              <a:t>De situatie bekijken</a:t>
            </a:r>
          </a:p>
          <a:p>
            <a:pPr marL="742950" lvl="1" indent="-285750">
              <a:buFontTx/>
              <a:buChar char="-"/>
            </a:pPr>
            <a:r>
              <a:rPr lang="nl-NL" sz="2800" dirty="0"/>
              <a:t>Handig bij het plannen.</a:t>
            </a:r>
          </a:p>
          <a:p>
            <a:pPr marL="742950" lvl="1" indent="-285750">
              <a:buFontTx/>
              <a:buChar char="-"/>
            </a:pPr>
            <a:r>
              <a:rPr lang="nl-NL" sz="2800" dirty="0"/>
              <a:t>De situatie alvast verkennen.</a:t>
            </a:r>
          </a:p>
          <a:p>
            <a:pPr marL="742950" lvl="1" indent="-285750">
              <a:buFontTx/>
              <a:buChar char="-"/>
            </a:pPr>
            <a:endParaRPr lang="nl-NL" dirty="0"/>
          </a:p>
        </p:txBody>
      </p:sp>
      <p:pic>
        <p:nvPicPr>
          <p:cNvPr id="8" name="Afbeelding 7">
            <a:hlinkClick r:id="rId3"/>
            <a:extLst>
              <a:ext uri="{FF2B5EF4-FFF2-40B4-BE49-F238E27FC236}">
                <a16:creationId xmlns:a16="http://schemas.microsoft.com/office/drawing/2014/main" id="{A7F8CBF6-1BC1-4919-9C65-426B31C9145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9153" y="4468651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514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2" name="Isosceles Triangle 31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0000000-0008-0000-0100-000004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907823" y="158685"/>
            <a:ext cx="3002844" cy="1336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</a:extLst>
        </p:spPr>
      </p:pic>
      <p:sp>
        <p:nvSpPr>
          <p:cNvPr id="34" name="Isosceles Triangle 33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4BF3839D-A744-4240-B2E8-A808BF5B92F8}"/>
              </a:ext>
            </a:extLst>
          </p:cNvPr>
          <p:cNvSpPr txBox="1"/>
          <p:nvPr/>
        </p:nvSpPr>
        <p:spPr>
          <a:xfrm flipH="1">
            <a:off x="1874518" y="1968756"/>
            <a:ext cx="1014331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err="1"/>
              <a:t>Komoot</a:t>
            </a:r>
            <a:r>
              <a:rPr lang="nl-NL" sz="4000"/>
              <a:t>.</a:t>
            </a:r>
          </a:p>
          <a:p>
            <a:endParaRPr lang="nl-NL"/>
          </a:p>
          <a:p>
            <a:r>
              <a:rPr lang="nl-NL" sz="2800"/>
              <a:t>Een online programma. </a:t>
            </a:r>
          </a:p>
          <a:p>
            <a:r>
              <a:rPr lang="nl-NL" sz="2800"/>
              <a:t>Je moet inloggen.</a:t>
            </a:r>
          </a:p>
          <a:p>
            <a:r>
              <a:rPr lang="nl-NL" sz="2800"/>
              <a:t>Is onafhankelijk van device. </a:t>
            </a:r>
          </a:p>
          <a:p>
            <a:r>
              <a:rPr lang="nl-NL" sz="2800"/>
              <a:t>Geschikt voor Race, MTB en Gravel.</a:t>
            </a:r>
          </a:p>
          <a:p>
            <a:r>
              <a:rPr lang="nl-NL" sz="2800"/>
              <a:t>Redelijk eenvoudig te bedienen.</a:t>
            </a:r>
          </a:p>
          <a:p>
            <a:r>
              <a:rPr lang="nl-NL" sz="2800"/>
              <a:t>Veel extra informatie.</a:t>
            </a:r>
          </a:p>
          <a:p>
            <a:r>
              <a:rPr lang="nl-NL" sz="2800"/>
              <a:t>Handig routes delen.</a:t>
            </a:r>
          </a:p>
          <a:p>
            <a:r>
              <a:rPr lang="nl-NL" sz="2800"/>
              <a:t>Routes direct op je navigatie.</a:t>
            </a:r>
          </a:p>
          <a:p>
            <a:endParaRPr lang="nl-NL"/>
          </a:p>
        </p:txBody>
      </p:sp>
      <p:pic>
        <p:nvPicPr>
          <p:cNvPr id="6" name="Afbeelding 5">
            <a:hlinkClick r:id="rId3"/>
            <a:extLst>
              <a:ext uri="{FF2B5EF4-FFF2-40B4-BE49-F238E27FC236}">
                <a16:creationId xmlns:a16="http://schemas.microsoft.com/office/drawing/2014/main" id="{C44A9B59-CE5E-4DAE-AA91-653C04EAB3C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5919" y="4032925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410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2" name="Isosceles Triangle 31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0000000-0008-0000-0100-000004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907823" y="158685"/>
            <a:ext cx="3002844" cy="1336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</a:extLst>
        </p:spPr>
      </p:pic>
      <p:sp>
        <p:nvSpPr>
          <p:cNvPr id="34" name="Isosceles Triangle 33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4BF3839D-A744-4240-B2E8-A808BF5B92F8}"/>
              </a:ext>
            </a:extLst>
          </p:cNvPr>
          <p:cNvSpPr txBox="1"/>
          <p:nvPr/>
        </p:nvSpPr>
        <p:spPr>
          <a:xfrm flipH="1">
            <a:off x="1874519" y="2034073"/>
            <a:ext cx="772761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/>
              <a:t>Vragen?</a:t>
            </a:r>
          </a:p>
          <a:p>
            <a:endParaRPr lang="nl-NL" sz="4000"/>
          </a:p>
          <a:p>
            <a:r>
              <a:rPr lang="nl-NL"/>
              <a:t>martien@martienvandeschoot.nl</a:t>
            </a:r>
          </a:p>
        </p:txBody>
      </p:sp>
    </p:spTree>
    <p:extLst>
      <p:ext uri="{BB962C8B-B14F-4D97-AF65-F5344CB8AC3E}">
        <p14:creationId xmlns:p14="http://schemas.microsoft.com/office/powerpoint/2010/main" val="343446716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4037DD48965948AD5B264B87388304" ma:contentTypeVersion="5" ma:contentTypeDescription="Een nieuw document maken." ma:contentTypeScope="" ma:versionID="265d3a31ecd5230dff26658a199fae01">
  <xsd:schema xmlns:xsd="http://www.w3.org/2001/XMLSchema" xmlns:xs="http://www.w3.org/2001/XMLSchema" xmlns:p="http://schemas.microsoft.com/office/2006/metadata/properties" xmlns:ns2="82f755d1-96bb-4070-b85a-f57e78fca729" targetNamespace="http://schemas.microsoft.com/office/2006/metadata/properties" ma:root="true" ma:fieldsID="93b09a7c4733eb8538601bd7636c56cc" ns2:_="">
    <xsd:import namespace="82f755d1-96bb-4070-b85a-f57e78fca72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f755d1-96bb-4070-b85a-f57e78fca72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C8C7D49-E83B-4CA2-AB9F-250BFCE6DCCE}">
  <ds:schemaRefs>
    <ds:schemaRef ds:uri="http://purl.org/dc/dcmitype/"/>
    <ds:schemaRef ds:uri="http://purl.org/dc/elements/1.1/"/>
    <ds:schemaRef ds:uri="http://www.w3.org/XML/1998/namespace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82f755d1-96bb-4070-b85a-f57e78fca729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79C713C8-AFD1-40C6-B4B4-E127F68B5A99}">
  <ds:schemaRefs>
    <ds:schemaRef ds:uri="82f755d1-96bb-4070-b85a-f57e78fca72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E10990A1-67AA-4536-B5EE-88D85A70109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246</Words>
  <Application>Microsoft Office PowerPoint</Application>
  <PresentationFormat>Breedbeeld</PresentationFormat>
  <Paragraphs>64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Martien van de Schoot</dc:creator>
  <cp:lastModifiedBy>Martien van de Schoot</cp:lastModifiedBy>
  <cp:revision>2</cp:revision>
  <cp:lastPrinted>2021-04-30T14:08:05Z</cp:lastPrinted>
  <dcterms:created xsi:type="dcterms:W3CDTF">2021-03-24T14:12:45Z</dcterms:created>
  <dcterms:modified xsi:type="dcterms:W3CDTF">2021-04-30T15:18:45Z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0x0101006E4037DD48965948AD5B264B87388304</vt:lpwstr>
  </property>
</Properties>
</file>